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0"/>
  </p:notesMasterIdLst>
  <p:handoutMasterIdLst>
    <p:handoutMasterId r:id="rId11"/>
  </p:handoutMasterIdLst>
  <p:sldIdLst>
    <p:sldId id="263" r:id="rId3"/>
    <p:sldId id="280" r:id="rId4"/>
    <p:sldId id="274" r:id="rId5"/>
    <p:sldId id="275" r:id="rId6"/>
    <p:sldId id="277" r:id="rId7"/>
    <p:sldId id="279" r:id="rId8"/>
    <p:sldId id="278" r:id="rId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6433" autoAdjust="0"/>
  </p:normalViewPr>
  <p:slideViewPr>
    <p:cSldViewPr snapToGrid="0">
      <p:cViewPr varScale="1">
        <p:scale>
          <a:sx n="112" d="100"/>
          <a:sy n="112" d="100"/>
        </p:scale>
        <p:origin x="552"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A90BD2B7-A138-41DA-ADE8-0181B6BC3FC4}" type="datetimeFigureOut">
              <a:rPr lang="en-US" smtClean="0"/>
              <a:t>2/25/2016</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028CECCB-B055-4151-8DB7-3A19F07BDF58}" type="slidenum">
              <a:rPr lang="en-US" smtClean="0"/>
              <a:t>‹#›</a:t>
            </a:fld>
            <a:endParaRPr lang="en-US"/>
          </a:p>
        </p:txBody>
      </p:sp>
    </p:spTree>
    <p:extLst>
      <p:ext uri="{BB962C8B-B14F-4D97-AF65-F5344CB8AC3E}">
        <p14:creationId xmlns:p14="http://schemas.microsoft.com/office/powerpoint/2010/main" val="2716160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647CAA2-5965-4660-A83B-94A2DAB47073}" type="datetimeFigureOut">
              <a:rPr lang="en-US" smtClean="0"/>
              <a:t>2/25/2016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FD9E635E-6ADA-48E0-B9B0-C3DAE06BF376}" type="slidenum">
              <a:rPr lang="en-US" smtClean="0"/>
              <a:t>‹#›</a:t>
            </a:fld>
            <a:endParaRPr lang="en-US"/>
          </a:p>
        </p:txBody>
      </p:sp>
    </p:spTree>
    <p:extLst>
      <p:ext uri="{BB962C8B-B14F-4D97-AF65-F5344CB8AC3E}">
        <p14:creationId xmlns:p14="http://schemas.microsoft.com/office/powerpoint/2010/main" val="20705084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lvl1pPr>
              <a:spcBef>
                <a:spcPct val="30000"/>
              </a:spcBef>
              <a:defRPr sz="1200">
                <a:solidFill>
                  <a:schemeClr val="tx1"/>
                </a:solidFill>
                <a:latin typeface="Arial" pitchFamily="34" charset="0"/>
                <a:ea typeface="ＭＳ Ｐゴシック" pitchFamily="34" charset="-128"/>
                <a:cs typeface="Arial" pitchFamily="34" charset="0"/>
              </a:defRPr>
            </a:lvl1pPr>
            <a:lvl2pPr marL="755608" indent="-290497">
              <a:spcBef>
                <a:spcPct val="30000"/>
              </a:spcBef>
              <a:defRPr sz="1200">
                <a:solidFill>
                  <a:schemeClr val="tx1"/>
                </a:solidFill>
                <a:latin typeface="Arial" pitchFamily="34" charset="0"/>
                <a:ea typeface="Arial" pitchFamily="34" charset="0"/>
                <a:cs typeface="Arial" pitchFamily="34" charset="0"/>
              </a:defRPr>
            </a:lvl2pPr>
            <a:lvl3pPr marL="1163574" indent="-231762">
              <a:spcBef>
                <a:spcPct val="30000"/>
              </a:spcBef>
              <a:defRPr sz="1200">
                <a:solidFill>
                  <a:schemeClr val="tx1"/>
                </a:solidFill>
                <a:latin typeface="Arial" pitchFamily="34" charset="0"/>
                <a:ea typeface="Arial" pitchFamily="34" charset="0"/>
                <a:cs typeface="Arial" pitchFamily="34" charset="0"/>
              </a:defRPr>
            </a:lvl3pPr>
            <a:lvl4pPr marL="1630273" indent="-231762">
              <a:spcBef>
                <a:spcPct val="30000"/>
              </a:spcBef>
              <a:defRPr sz="1200">
                <a:solidFill>
                  <a:schemeClr val="tx1"/>
                </a:solidFill>
                <a:latin typeface="Arial" pitchFamily="34" charset="0"/>
                <a:ea typeface="Arial" pitchFamily="34" charset="0"/>
                <a:cs typeface="Arial" pitchFamily="34" charset="0"/>
              </a:defRPr>
            </a:lvl4pPr>
            <a:lvl5pPr marL="2095384" indent="-231762">
              <a:spcBef>
                <a:spcPct val="30000"/>
              </a:spcBef>
              <a:defRPr sz="1200">
                <a:solidFill>
                  <a:schemeClr val="tx1"/>
                </a:solidFill>
                <a:latin typeface="Arial" pitchFamily="34" charset="0"/>
                <a:ea typeface="Arial" pitchFamily="34" charset="0"/>
                <a:cs typeface="Arial" pitchFamily="34" charset="0"/>
              </a:defRPr>
            </a:lvl5pPr>
            <a:lvl6pPr marL="2552559" indent="-231762"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6pPr>
            <a:lvl7pPr marL="3009734" indent="-231762"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7pPr>
            <a:lvl8pPr marL="3466908" indent="-231762"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8pPr>
            <a:lvl9pPr marL="3924083" indent="-231762" eaLnBrk="0" fontAlgn="base" hangingPunct="0">
              <a:spcBef>
                <a:spcPct val="30000"/>
              </a:spcBef>
              <a:spcAft>
                <a:spcPct val="0"/>
              </a:spcAft>
              <a:defRPr sz="1200">
                <a:solidFill>
                  <a:schemeClr val="tx1"/>
                </a:solidFill>
                <a:latin typeface="Arial" pitchFamily="34" charset="0"/>
                <a:ea typeface="Arial" pitchFamily="34" charset="0"/>
                <a:cs typeface="Arial" pitchFamily="34" charset="0"/>
              </a:defRPr>
            </a:lvl9pPr>
          </a:lstStyle>
          <a:p>
            <a:pPr>
              <a:spcBef>
                <a:spcPct val="0"/>
              </a:spcBef>
              <a:defRPr/>
            </a:pPr>
            <a:fld id="{4518950C-0D9A-4CD3-83AE-F267FBD7D33B}" type="slidenum">
              <a:rPr lang="en-US" altLang="en-US" smtClean="0">
                <a:solidFill>
                  <a:prstClr val="black"/>
                </a:solidFill>
              </a:rPr>
              <a:pPr>
                <a:spcBef>
                  <a:spcPct val="0"/>
                </a:spcBef>
                <a:defRPr/>
              </a:pPr>
              <a:t>1</a:t>
            </a:fld>
            <a:endParaRPr lang="en-US" altLang="en-US" smtClean="0">
              <a:solidFill>
                <a:prstClr val="black"/>
              </a:solidFill>
            </a:endParaRPr>
          </a:p>
        </p:txBody>
      </p:sp>
      <p:sp>
        <p:nvSpPr>
          <p:cNvPr id="14338" name="Rectangle 2"/>
          <p:cNvSpPr>
            <a:spLocks noGrp="1" noRot="1" noChangeAspect="1" noChangeArrowheads="1" noTextEdit="1"/>
          </p:cNvSpPr>
          <p:nvPr>
            <p:ph type="sldImg"/>
          </p:nvPr>
        </p:nvSpPr>
        <p:spPr>
          <a:ln/>
          <a:extLst>
            <a:ext uri="{FAA26D3D-D897-4be2-8F04-BA451C77F1D7}"/>
          </a:extLst>
        </p:spPr>
      </p:sp>
      <p:sp>
        <p:nvSpPr>
          <p:cNvPr id="14339" name="Rectangle 3"/>
          <p:cNvSpPr>
            <a:spLocks noGrp="1" noChangeArrowheads="1"/>
          </p:cNvSpPr>
          <p:nvPr>
            <p:ph type="body" idx="1"/>
          </p:nvPr>
        </p:nvSpPr>
        <p:spPr/>
        <p:txBody>
          <a:bodyPr/>
          <a:lstStyle/>
          <a:p>
            <a:pPr eaLnBrk="1" hangingPunct="1">
              <a:defRPr/>
            </a:pPr>
            <a:endParaRPr lang="en-US" dirty="0" smtClean="0"/>
          </a:p>
        </p:txBody>
      </p:sp>
    </p:spTree>
    <p:extLst>
      <p:ext uri="{BB962C8B-B14F-4D97-AF65-F5344CB8AC3E}">
        <p14:creationId xmlns:p14="http://schemas.microsoft.com/office/powerpoint/2010/main" val="40509247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9E635E-6ADA-48E0-B9B0-C3DAE06BF376}" type="slidenum">
              <a:rPr lang="en-US" smtClean="0"/>
              <a:t>2</a:t>
            </a:fld>
            <a:endParaRPr lang="en-US"/>
          </a:p>
        </p:txBody>
      </p:sp>
    </p:spTree>
    <p:extLst>
      <p:ext uri="{BB962C8B-B14F-4D97-AF65-F5344CB8AC3E}">
        <p14:creationId xmlns:p14="http://schemas.microsoft.com/office/powerpoint/2010/main" val="1802087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9E635E-6ADA-48E0-B9B0-C3DAE06BF376}" type="slidenum">
              <a:rPr lang="en-US" smtClean="0"/>
              <a:t>3</a:t>
            </a:fld>
            <a:endParaRPr lang="en-US"/>
          </a:p>
        </p:txBody>
      </p:sp>
    </p:spTree>
    <p:extLst>
      <p:ext uri="{BB962C8B-B14F-4D97-AF65-F5344CB8AC3E}">
        <p14:creationId xmlns:p14="http://schemas.microsoft.com/office/powerpoint/2010/main" val="34980203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9E635E-6ADA-48E0-B9B0-C3DAE06BF376}" type="slidenum">
              <a:rPr lang="en-US" smtClean="0"/>
              <a:t>4</a:t>
            </a:fld>
            <a:endParaRPr lang="en-US"/>
          </a:p>
        </p:txBody>
      </p:sp>
    </p:spTree>
    <p:extLst>
      <p:ext uri="{BB962C8B-B14F-4D97-AF65-F5344CB8AC3E}">
        <p14:creationId xmlns:p14="http://schemas.microsoft.com/office/powerpoint/2010/main" val="5135621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9E635E-6ADA-48E0-B9B0-C3DAE06BF376}" type="slidenum">
              <a:rPr lang="en-US" smtClean="0"/>
              <a:t>5</a:t>
            </a:fld>
            <a:endParaRPr lang="en-US"/>
          </a:p>
        </p:txBody>
      </p:sp>
    </p:spTree>
    <p:extLst>
      <p:ext uri="{BB962C8B-B14F-4D97-AF65-F5344CB8AC3E}">
        <p14:creationId xmlns:p14="http://schemas.microsoft.com/office/powerpoint/2010/main" val="2953270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9E635E-6ADA-48E0-B9B0-C3DAE06BF376}" type="slidenum">
              <a:rPr lang="en-US" smtClean="0"/>
              <a:t>6</a:t>
            </a:fld>
            <a:endParaRPr lang="en-US"/>
          </a:p>
        </p:txBody>
      </p:sp>
    </p:spTree>
    <p:extLst>
      <p:ext uri="{BB962C8B-B14F-4D97-AF65-F5344CB8AC3E}">
        <p14:creationId xmlns:p14="http://schemas.microsoft.com/office/powerpoint/2010/main" val="29932506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9E635E-6ADA-48E0-B9B0-C3DAE06BF376}" type="slidenum">
              <a:rPr lang="en-US" smtClean="0"/>
              <a:t>7</a:t>
            </a:fld>
            <a:endParaRPr lang="en-US"/>
          </a:p>
        </p:txBody>
      </p:sp>
    </p:spTree>
    <p:extLst>
      <p:ext uri="{BB962C8B-B14F-4D97-AF65-F5344CB8AC3E}">
        <p14:creationId xmlns:p14="http://schemas.microsoft.com/office/powerpoint/2010/main" val="15921516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488560-57E1-4317-882E-7006D2A61693}"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93B4B-1D63-4C51-B059-4C723C40F39B}" type="slidenum">
              <a:rPr lang="en-US" smtClean="0"/>
              <a:t>‹#›</a:t>
            </a:fld>
            <a:endParaRPr lang="en-US"/>
          </a:p>
        </p:txBody>
      </p:sp>
    </p:spTree>
    <p:extLst>
      <p:ext uri="{BB962C8B-B14F-4D97-AF65-F5344CB8AC3E}">
        <p14:creationId xmlns:p14="http://schemas.microsoft.com/office/powerpoint/2010/main" val="1267479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488560-57E1-4317-882E-7006D2A61693}"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93B4B-1D63-4C51-B059-4C723C40F39B}" type="slidenum">
              <a:rPr lang="en-US" smtClean="0"/>
              <a:t>‹#›</a:t>
            </a:fld>
            <a:endParaRPr lang="en-US"/>
          </a:p>
        </p:txBody>
      </p:sp>
    </p:spTree>
    <p:extLst>
      <p:ext uri="{BB962C8B-B14F-4D97-AF65-F5344CB8AC3E}">
        <p14:creationId xmlns:p14="http://schemas.microsoft.com/office/powerpoint/2010/main" val="33877705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488560-57E1-4317-882E-7006D2A61693}"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93B4B-1D63-4C51-B059-4C723C40F39B}" type="slidenum">
              <a:rPr lang="en-US" smtClean="0"/>
              <a:t>‹#›</a:t>
            </a:fld>
            <a:endParaRPr lang="en-US"/>
          </a:p>
        </p:txBody>
      </p:sp>
    </p:spTree>
    <p:extLst>
      <p:ext uri="{BB962C8B-B14F-4D97-AF65-F5344CB8AC3E}">
        <p14:creationId xmlns:p14="http://schemas.microsoft.com/office/powerpoint/2010/main" val="27498815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pic>
        <p:nvPicPr>
          <p:cNvPr id="4" name="Picture 5" descr="PH_MASTER_footerWhit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22988"/>
            <a:ext cx="12192000"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lvl="0"/>
            <a:r>
              <a:rPr lang="en-US"/>
              <a:t>Click to edit Master title style</a:t>
            </a:r>
          </a:p>
        </p:txBody>
      </p:sp>
      <p:sp>
        <p:nvSpPr>
          <p:cNvPr id="7" name="Rectangle 3"/>
          <p:cNvSpPr>
            <a:spLocks noGrp="1" noChangeArrowheads="1"/>
          </p:cNvSpPr>
          <p:nvPr>
            <p:ph idx="1"/>
          </p:nvPr>
        </p:nvSpPr>
        <p:spPr bwMode="auto">
          <a:xfrm>
            <a:off x="609600" y="1447800"/>
            <a:ext cx="109728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304385966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7"/>
          <p:cNvSpPr>
            <a:spLocks noChangeArrowheads="1"/>
          </p:cNvSpPr>
          <p:nvPr/>
        </p:nvSpPr>
        <p:spPr bwMode="auto">
          <a:xfrm>
            <a:off x="0" y="0"/>
            <a:ext cx="12192000" cy="6172200"/>
          </a:xfrm>
          <a:prstGeom prst="rect">
            <a:avLst/>
          </a:prstGeom>
          <a:solidFill>
            <a:srgbClr val="0064B9"/>
          </a:solidFill>
          <a:ln>
            <a:noFill/>
          </a:ln>
          <a:effectLst/>
          <a:extLst>
            <a:ext uri="{91240B29-F687-4F45-9708-019B960494DF}">
              <a14:hiddenLine xmlns:a14="http://schemas.microsoft.com/office/drawing/2010/main" w="9525">
                <a:solidFill>
                  <a:srgbClr val="0064B9"/>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fontAlgn="base">
              <a:spcBef>
                <a:spcPct val="0"/>
              </a:spcBef>
              <a:spcAft>
                <a:spcPct val="0"/>
              </a:spcAft>
              <a:defRPr/>
            </a:pPr>
            <a:endParaRPr lang="en-US" sz="1800">
              <a:solidFill>
                <a:srgbClr val="000000"/>
              </a:solidFill>
              <a:latin typeface="Arial" charset="0"/>
            </a:endParaRPr>
          </a:p>
        </p:txBody>
      </p:sp>
      <p:pic>
        <p:nvPicPr>
          <p:cNvPr id="5" name="Picture 6" descr="PH_MASTER_footerWhit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22988"/>
            <a:ext cx="12192000"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p:nvPr>
        </p:nvSpPr>
        <p:spPr>
          <a:xfrm>
            <a:off x="914400" y="1577976"/>
            <a:ext cx="10363200" cy="1470025"/>
          </a:xfrm>
        </p:spPr>
        <p:txBody>
          <a:bodyPr/>
          <a:lstStyle>
            <a:lvl1pPr algn="ctr">
              <a:defRPr sz="4800" b="1">
                <a:solidFill>
                  <a:schemeClr val="bg1"/>
                </a:solidFill>
              </a:defRPr>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914400" y="3733800"/>
            <a:ext cx="10363200" cy="609600"/>
          </a:xfrm>
        </p:spPr>
        <p:txBody>
          <a:bodyPr/>
          <a:lstStyle>
            <a:lvl1pPr marL="0" indent="0" algn="ctr">
              <a:buFont typeface="Times" charset="0"/>
              <a:buNone/>
              <a:defRPr>
                <a:solidFill>
                  <a:schemeClr val="bg1"/>
                </a:solidFill>
              </a:defRPr>
            </a:lvl1pPr>
          </a:lstStyle>
          <a:p>
            <a:pPr lvl="0"/>
            <a:r>
              <a:rPr lang="en-US" noProof="0" smtClean="0"/>
              <a:t>Click to edit Master subtitle style</a:t>
            </a:r>
          </a:p>
        </p:txBody>
      </p:sp>
    </p:spTree>
    <p:extLst>
      <p:ext uri="{BB962C8B-B14F-4D97-AF65-F5344CB8AC3E}">
        <p14:creationId xmlns:p14="http://schemas.microsoft.com/office/powerpoint/2010/main" val="127694792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4" name="Picture 5" descr="PH_MASTER_footerWhit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6122988"/>
            <a:ext cx="12192000"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lvl="0"/>
            <a:r>
              <a:rPr lang="en-US"/>
              <a:t>Click to edit Master title style</a:t>
            </a:r>
          </a:p>
        </p:txBody>
      </p:sp>
      <p:sp>
        <p:nvSpPr>
          <p:cNvPr id="7" name="Rectangle 3"/>
          <p:cNvSpPr>
            <a:spLocks noGrp="1" noChangeArrowheads="1"/>
          </p:cNvSpPr>
          <p:nvPr>
            <p:ph idx="1"/>
          </p:nvPr>
        </p:nvSpPr>
        <p:spPr bwMode="auto">
          <a:xfrm>
            <a:off x="609600" y="1447800"/>
            <a:ext cx="109728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56505463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488560-57E1-4317-882E-7006D2A61693}"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93B4B-1D63-4C51-B059-4C723C40F39B}" type="slidenum">
              <a:rPr lang="en-US" smtClean="0"/>
              <a:t>‹#›</a:t>
            </a:fld>
            <a:endParaRPr lang="en-US"/>
          </a:p>
        </p:txBody>
      </p:sp>
    </p:spTree>
    <p:extLst>
      <p:ext uri="{BB962C8B-B14F-4D97-AF65-F5344CB8AC3E}">
        <p14:creationId xmlns:p14="http://schemas.microsoft.com/office/powerpoint/2010/main" val="172613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488560-57E1-4317-882E-7006D2A61693}" type="datetimeFigureOut">
              <a:rPr lang="en-US" smtClean="0"/>
              <a:t>2/25/2016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93B4B-1D63-4C51-B059-4C723C40F39B}" type="slidenum">
              <a:rPr lang="en-US" smtClean="0"/>
              <a:t>‹#›</a:t>
            </a:fld>
            <a:endParaRPr lang="en-US"/>
          </a:p>
        </p:txBody>
      </p:sp>
    </p:spTree>
    <p:extLst>
      <p:ext uri="{BB962C8B-B14F-4D97-AF65-F5344CB8AC3E}">
        <p14:creationId xmlns:p14="http://schemas.microsoft.com/office/powerpoint/2010/main" val="42164051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488560-57E1-4317-882E-7006D2A61693}"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93B4B-1D63-4C51-B059-4C723C40F39B}" type="slidenum">
              <a:rPr lang="en-US" smtClean="0"/>
              <a:t>‹#›</a:t>
            </a:fld>
            <a:endParaRPr lang="en-US"/>
          </a:p>
        </p:txBody>
      </p:sp>
    </p:spTree>
    <p:extLst>
      <p:ext uri="{BB962C8B-B14F-4D97-AF65-F5344CB8AC3E}">
        <p14:creationId xmlns:p14="http://schemas.microsoft.com/office/powerpoint/2010/main" val="2365806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488560-57E1-4317-882E-7006D2A61693}" type="datetimeFigureOut">
              <a:rPr lang="en-US" smtClean="0"/>
              <a:t>2/25/2016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893B4B-1D63-4C51-B059-4C723C40F39B}" type="slidenum">
              <a:rPr lang="en-US" smtClean="0"/>
              <a:t>‹#›</a:t>
            </a:fld>
            <a:endParaRPr lang="en-US"/>
          </a:p>
        </p:txBody>
      </p:sp>
    </p:spTree>
    <p:extLst>
      <p:ext uri="{BB962C8B-B14F-4D97-AF65-F5344CB8AC3E}">
        <p14:creationId xmlns:p14="http://schemas.microsoft.com/office/powerpoint/2010/main" val="1585486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488560-57E1-4317-882E-7006D2A61693}" type="datetimeFigureOut">
              <a:rPr lang="en-US" smtClean="0"/>
              <a:t>2/25/2016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893B4B-1D63-4C51-B059-4C723C40F39B}" type="slidenum">
              <a:rPr lang="en-US" smtClean="0"/>
              <a:t>‹#›</a:t>
            </a:fld>
            <a:endParaRPr lang="en-US"/>
          </a:p>
        </p:txBody>
      </p:sp>
    </p:spTree>
    <p:extLst>
      <p:ext uri="{BB962C8B-B14F-4D97-AF65-F5344CB8AC3E}">
        <p14:creationId xmlns:p14="http://schemas.microsoft.com/office/powerpoint/2010/main" val="3914513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488560-57E1-4317-882E-7006D2A61693}" type="datetimeFigureOut">
              <a:rPr lang="en-US" smtClean="0"/>
              <a:t>2/25/2016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893B4B-1D63-4C51-B059-4C723C40F39B}" type="slidenum">
              <a:rPr lang="en-US" smtClean="0"/>
              <a:t>‹#›</a:t>
            </a:fld>
            <a:endParaRPr lang="en-US"/>
          </a:p>
        </p:txBody>
      </p:sp>
    </p:spTree>
    <p:extLst>
      <p:ext uri="{BB962C8B-B14F-4D97-AF65-F5344CB8AC3E}">
        <p14:creationId xmlns:p14="http://schemas.microsoft.com/office/powerpoint/2010/main" val="36000748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488560-57E1-4317-882E-7006D2A61693}"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93B4B-1D63-4C51-B059-4C723C40F39B}" type="slidenum">
              <a:rPr lang="en-US" smtClean="0"/>
              <a:t>‹#›</a:t>
            </a:fld>
            <a:endParaRPr lang="en-US"/>
          </a:p>
        </p:txBody>
      </p:sp>
    </p:spTree>
    <p:extLst>
      <p:ext uri="{BB962C8B-B14F-4D97-AF65-F5344CB8AC3E}">
        <p14:creationId xmlns:p14="http://schemas.microsoft.com/office/powerpoint/2010/main" val="1151934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488560-57E1-4317-882E-7006D2A61693}" type="datetimeFigureOut">
              <a:rPr lang="en-US" smtClean="0"/>
              <a:t>2/25/2016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93B4B-1D63-4C51-B059-4C723C40F39B}" type="slidenum">
              <a:rPr lang="en-US" smtClean="0"/>
              <a:t>‹#›</a:t>
            </a:fld>
            <a:endParaRPr lang="en-US"/>
          </a:p>
        </p:txBody>
      </p:sp>
    </p:spTree>
    <p:extLst>
      <p:ext uri="{BB962C8B-B14F-4D97-AF65-F5344CB8AC3E}">
        <p14:creationId xmlns:p14="http://schemas.microsoft.com/office/powerpoint/2010/main" val="460098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488560-57E1-4317-882E-7006D2A61693}" type="datetimeFigureOut">
              <a:rPr lang="en-US" smtClean="0"/>
              <a:t>2/25/2016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93B4B-1D63-4C51-B059-4C723C40F39B}" type="slidenum">
              <a:rPr lang="en-US" smtClean="0"/>
              <a:t>‹#›</a:t>
            </a:fld>
            <a:endParaRPr lang="en-US"/>
          </a:p>
        </p:txBody>
      </p:sp>
    </p:spTree>
    <p:extLst>
      <p:ext uri="{BB962C8B-B14F-4D97-AF65-F5344CB8AC3E}">
        <p14:creationId xmlns:p14="http://schemas.microsoft.com/office/powerpoint/2010/main" val="10859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447800"/>
            <a:ext cx="109728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45" name="Rectangle 21"/>
          <p:cNvSpPr>
            <a:spLocks noChangeArrowheads="1"/>
          </p:cNvSpPr>
          <p:nvPr userDrawn="1"/>
        </p:nvSpPr>
        <p:spPr bwMode="auto">
          <a:xfrm>
            <a:off x="10769600" y="5867401"/>
            <a:ext cx="9144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defRPr sz="2400">
                <a:solidFill>
                  <a:schemeClr val="tx1"/>
                </a:solidFill>
                <a:latin typeface="Arial" pitchFamily="34" charset="0"/>
                <a:ea typeface="ＭＳ Ｐゴシック" pitchFamily="34" charset="-128"/>
              </a:defRPr>
            </a:lvl1pPr>
            <a:lvl2pPr marL="742950" indent="-285750">
              <a:defRPr sz="2400">
                <a:solidFill>
                  <a:schemeClr val="tx1"/>
                </a:solidFill>
                <a:latin typeface="Arial" pitchFamily="34" charset="0"/>
                <a:ea typeface="ＭＳ Ｐゴシック" pitchFamily="34" charset="-128"/>
              </a:defRPr>
            </a:lvl2pPr>
            <a:lvl3pPr marL="1143000" indent="-228600">
              <a:defRPr sz="2400">
                <a:solidFill>
                  <a:schemeClr val="tx1"/>
                </a:solidFill>
                <a:latin typeface="Arial" pitchFamily="34" charset="0"/>
                <a:ea typeface="ＭＳ Ｐゴシック" pitchFamily="34" charset="-128"/>
              </a:defRPr>
            </a:lvl3pPr>
            <a:lvl4pPr marL="1600200" indent="-228600">
              <a:defRPr sz="2400">
                <a:solidFill>
                  <a:schemeClr val="tx1"/>
                </a:solidFill>
                <a:latin typeface="Arial" pitchFamily="34" charset="0"/>
                <a:ea typeface="ＭＳ Ｐゴシック" pitchFamily="34" charset="-128"/>
              </a:defRPr>
            </a:lvl4pPr>
            <a:lvl5pPr marL="2057400" indent="-228600">
              <a:defRPr sz="2400">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pitchFamily="34" charset="0"/>
                <a:ea typeface="ＭＳ Ｐゴシック" pitchFamily="34" charset="-128"/>
              </a:defRPr>
            </a:lvl9pPr>
          </a:lstStyle>
          <a:p>
            <a:pPr algn="r" fontAlgn="base">
              <a:spcBef>
                <a:spcPct val="0"/>
              </a:spcBef>
              <a:spcAft>
                <a:spcPct val="0"/>
              </a:spcAft>
              <a:defRPr/>
            </a:pPr>
            <a:fld id="{EF1EE1C4-C5A3-4CDF-9AE1-44A1BD59A639}" type="slidenum">
              <a:rPr lang="en-US" altLang="en-US" sz="1000" smtClean="0">
                <a:solidFill>
                  <a:srgbClr val="000000"/>
                </a:solidFill>
                <a:latin typeface="Trebuchet MS" pitchFamily="34" charset="0"/>
              </a:rPr>
              <a:pPr algn="r" fontAlgn="base">
                <a:spcBef>
                  <a:spcPct val="0"/>
                </a:spcBef>
                <a:spcAft>
                  <a:spcPct val="0"/>
                </a:spcAft>
                <a:defRPr/>
              </a:pPr>
              <a:t>‹#›</a:t>
            </a:fld>
            <a:endParaRPr lang="en-US" altLang="en-US" sz="1800" smtClean="0">
              <a:solidFill>
                <a:srgbClr val="000000"/>
              </a:solidFill>
            </a:endParaRPr>
          </a:p>
        </p:txBody>
      </p:sp>
      <p:pic>
        <p:nvPicPr>
          <p:cNvPr id="1029" name="Picture 1" descr="PH_MASTER_footerWhite.png"/>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0" y="6122988"/>
            <a:ext cx="12192000" cy="735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788779"/>
      </p:ext>
    </p:extLst>
  </p:cSld>
  <p:clrMap bg1="lt1" tx1="dk1" bg2="lt2" tx2="dk2" accent1="accent1" accent2="accent2" accent3="accent3" accent4="accent4" accent5="accent5" accent6="accent6" hlink="hlink" folHlink="folHlink"/>
  <p:sldLayoutIdLst>
    <p:sldLayoutId id="2147483662" r:id="rId1"/>
    <p:sldLayoutId id="2147483663" r:id="rId2"/>
  </p:sldLayoutIdLst>
  <p:transition/>
  <p:txStyles>
    <p:titleStyle>
      <a:lvl1pPr algn="l" rtl="0" eaLnBrk="0" fontAlgn="base" hangingPunct="0">
        <a:spcBef>
          <a:spcPct val="0"/>
        </a:spcBef>
        <a:spcAft>
          <a:spcPct val="0"/>
        </a:spcAft>
        <a:defRPr sz="4000">
          <a:solidFill>
            <a:srgbClr val="0064B9"/>
          </a:solidFill>
          <a:latin typeface="+mj-lt"/>
          <a:ea typeface="+mj-ea"/>
          <a:cs typeface="+mj-cs"/>
        </a:defRPr>
      </a:lvl1pPr>
      <a:lvl2pPr algn="l" rtl="0" eaLnBrk="0" fontAlgn="base" hangingPunct="0">
        <a:spcBef>
          <a:spcPct val="0"/>
        </a:spcBef>
        <a:spcAft>
          <a:spcPct val="0"/>
        </a:spcAft>
        <a:defRPr sz="4000">
          <a:solidFill>
            <a:srgbClr val="0064B9"/>
          </a:solidFill>
          <a:latin typeface="Trebuchet MS" charset="0"/>
          <a:ea typeface="ＭＳ Ｐゴシック" charset="0"/>
          <a:cs typeface="Arial" charset="0"/>
        </a:defRPr>
      </a:lvl2pPr>
      <a:lvl3pPr algn="l" rtl="0" eaLnBrk="0" fontAlgn="base" hangingPunct="0">
        <a:spcBef>
          <a:spcPct val="0"/>
        </a:spcBef>
        <a:spcAft>
          <a:spcPct val="0"/>
        </a:spcAft>
        <a:defRPr sz="4000">
          <a:solidFill>
            <a:srgbClr val="0064B9"/>
          </a:solidFill>
          <a:latin typeface="Trebuchet MS" charset="0"/>
          <a:ea typeface="ＭＳ Ｐゴシック" charset="0"/>
          <a:cs typeface="Arial" charset="0"/>
        </a:defRPr>
      </a:lvl3pPr>
      <a:lvl4pPr algn="l" rtl="0" eaLnBrk="0" fontAlgn="base" hangingPunct="0">
        <a:spcBef>
          <a:spcPct val="0"/>
        </a:spcBef>
        <a:spcAft>
          <a:spcPct val="0"/>
        </a:spcAft>
        <a:defRPr sz="4000">
          <a:solidFill>
            <a:srgbClr val="0064B9"/>
          </a:solidFill>
          <a:latin typeface="Trebuchet MS" charset="0"/>
          <a:ea typeface="ＭＳ Ｐゴシック" charset="0"/>
          <a:cs typeface="Arial" charset="0"/>
        </a:defRPr>
      </a:lvl4pPr>
      <a:lvl5pPr algn="l" rtl="0" eaLnBrk="0" fontAlgn="base" hangingPunct="0">
        <a:spcBef>
          <a:spcPct val="0"/>
        </a:spcBef>
        <a:spcAft>
          <a:spcPct val="0"/>
        </a:spcAft>
        <a:defRPr sz="4000">
          <a:solidFill>
            <a:srgbClr val="0064B9"/>
          </a:solidFill>
          <a:latin typeface="Trebuchet MS" charset="0"/>
          <a:ea typeface="ＭＳ Ｐゴシック" charset="0"/>
          <a:cs typeface="Arial" charset="0"/>
        </a:defRPr>
      </a:lvl5pPr>
      <a:lvl6pPr marL="457200" algn="l" rtl="0" fontAlgn="base">
        <a:spcBef>
          <a:spcPct val="0"/>
        </a:spcBef>
        <a:spcAft>
          <a:spcPct val="0"/>
        </a:spcAft>
        <a:defRPr sz="4000">
          <a:solidFill>
            <a:srgbClr val="0064B9"/>
          </a:solidFill>
          <a:latin typeface="Trebuchet MS" charset="0"/>
          <a:ea typeface="ＭＳ Ｐゴシック" charset="0"/>
          <a:cs typeface="Arial" charset="0"/>
        </a:defRPr>
      </a:lvl6pPr>
      <a:lvl7pPr marL="914400" algn="l" rtl="0" fontAlgn="base">
        <a:spcBef>
          <a:spcPct val="0"/>
        </a:spcBef>
        <a:spcAft>
          <a:spcPct val="0"/>
        </a:spcAft>
        <a:defRPr sz="4000">
          <a:solidFill>
            <a:srgbClr val="0064B9"/>
          </a:solidFill>
          <a:latin typeface="Trebuchet MS" charset="0"/>
          <a:ea typeface="ＭＳ Ｐゴシック" charset="0"/>
          <a:cs typeface="Arial" charset="0"/>
        </a:defRPr>
      </a:lvl7pPr>
      <a:lvl8pPr marL="1371600" algn="l" rtl="0" fontAlgn="base">
        <a:spcBef>
          <a:spcPct val="0"/>
        </a:spcBef>
        <a:spcAft>
          <a:spcPct val="0"/>
        </a:spcAft>
        <a:defRPr sz="4000">
          <a:solidFill>
            <a:srgbClr val="0064B9"/>
          </a:solidFill>
          <a:latin typeface="Trebuchet MS" charset="0"/>
          <a:ea typeface="ＭＳ Ｐゴシック" charset="0"/>
          <a:cs typeface="Arial" charset="0"/>
        </a:defRPr>
      </a:lvl8pPr>
      <a:lvl9pPr marL="1828800" algn="l" rtl="0" fontAlgn="base">
        <a:spcBef>
          <a:spcPct val="0"/>
        </a:spcBef>
        <a:spcAft>
          <a:spcPct val="0"/>
        </a:spcAft>
        <a:defRPr sz="4000">
          <a:solidFill>
            <a:srgbClr val="0064B9"/>
          </a:solidFill>
          <a:latin typeface="Trebuchet MS" charset="0"/>
          <a:ea typeface="ＭＳ Ｐゴシック" charset="0"/>
          <a:cs typeface="Arial" charset="0"/>
        </a:defRPr>
      </a:lvl9pPr>
    </p:titleStyle>
    <p:bodyStyle>
      <a:lvl1pPr marL="342900" indent="-342900" algn="l" rtl="0" eaLnBrk="0" fontAlgn="base" hangingPunct="0">
        <a:spcBef>
          <a:spcPct val="20000"/>
        </a:spcBef>
        <a:spcAft>
          <a:spcPct val="0"/>
        </a:spcAft>
        <a:buClr>
          <a:srgbClr val="0064B9"/>
        </a:buClr>
        <a:buFont typeface="Times" pitchFamily="-84" charset="0"/>
        <a:buChar char="•"/>
        <a:defRPr sz="3200">
          <a:solidFill>
            <a:srgbClr val="0064B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2"/>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2"/>
          </a:solidFill>
          <a:latin typeface="+mn-lt"/>
          <a:ea typeface="Arial" charset="0"/>
          <a:cs typeface="+mn-cs"/>
        </a:defRPr>
      </a:lvl5pPr>
      <a:lvl6pPr marL="2514600" indent="-228600" algn="l" rtl="0" fontAlgn="base">
        <a:spcBef>
          <a:spcPct val="20000"/>
        </a:spcBef>
        <a:spcAft>
          <a:spcPct val="0"/>
        </a:spcAft>
        <a:buChar char="»"/>
        <a:defRPr sz="2000">
          <a:solidFill>
            <a:schemeClr val="tx2"/>
          </a:solidFill>
          <a:latin typeface="+mn-lt"/>
          <a:ea typeface="Arial" charset="0"/>
          <a:cs typeface="+mn-cs"/>
        </a:defRPr>
      </a:lvl6pPr>
      <a:lvl7pPr marL="2971800" indent="-228600" algn="l" rtl="0" fontAlgn="base">
        <a:spcBef>
          <a:spcPct val="20000"/>
        </a:spcBef>
        <a:spcAft>
          <a:spcPct val="0"/>
        </a:spcAft>
        <a:buChar char="»"/>
        <a:defRPr sz="2000">
          <a:solidFill>
            <a:schemeClr val="tx2"/>
          </a:solidFill>
          <a:latin typeface="+mn-lt"/>
          <a:ea typeface="Arial" charset="0"/>
          <a:cs typeface="+mn-cs"/>
        </a:defRPr>
      </a:lvl7pPr>
      <a:lvl8pPr marL="3429000" indent="-228600" algn="l" rtl="0" fontAlgn="base">
        <a:spcBef>
          <a:spcPct val="20000"/>
        </a:spcBef>
        <a:spcAft>
          <a:spcPct val="0"/>
        </a:spcAft>
        <a:buChar char="»"/>
        <a:defRPr sz="2000">
          <a:solidFill>
            <a:schemeClr val="tx2"/>
          </a:solidFill>
          <a:latin typeface="+mn-lt"/>
          <a:ea typeface="Arial" charset="0"/>
          <a:cs typeface="+mn-cs"/>
        </a:defRPr>
      </a:lvl8pPr>
      <a:lvl9pPr marL="3886200" indent="-228600" algn="l" rtl="0" fontAlgn="base">
        <a:spcBef>
          <a:spcPct val="20000"/>
        </a:spcBef>
        <a:spcAft>
          <a:spcPct val="0"/>
        </a:spcAft>
        <a:buChar char="»"/>
        <a:defRPr sz="2000">
          <a:solidFill>
            <a:schemeClr val="tx2"/>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IQtOgE2s2xI" TargetMode="External"/><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3" Type="http://schemas.openxmlformats.org/officeDocument/2006/relationships/hyperlink" Target="mailto:ataylor@PremierHealth.com" TargetMode="External"/><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hyperlink" Target="mailto:csneanen@premierhealth.com" TargetMode="External"/><Relationship Id="rId5" Type="http://schemas.openxmlformats.org/officeDocument/2006/relationships/hyperlink" Target="mailto:kdnessler@PremierHealth.com" TargetMode="External"/><Relationship Id="rId4" Type="http://schemas.openxmlformats.org/officeDocument/2006/relationships/hyperlink" Target="mailto:csgreen@PremierHealth.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7"/>
          <p:cNvSpPr>
            <a:spLocks noGrp="1" noChangeArrowheads="1"/>
          </p:cNvSpPr>
          <p:nvPr>
            <p:ph type="ctrTitle"/>
          </p:nvPr>
        </p:nvSpPr>
        <p:spPr/>
        <p:txBody>
          <a:bodyPr/>
          <a:lstStyle/>
          <a:p>
            <a:pPr eaLnBrk="1" hangingPunct="1">
              <a:defRPr/>
            </a:pPr>
            <a:r>
              <a:rPr lang="en-US" dirty="0" smtClean="0"/>
              <a:t>Adrian Taylor</a:t>
            </a:r>
            <a:br>
              <a:rPr lang="en-US" dirty="0" smtClean="0"/>
            </a:br>
            <a:r>
              <a:rPr lang="en-US" dirty="0" smtClean="0"/>
              <a:t>Director of Diversity</a:t>
            </a:r>
          </a:p>
        </p:txBody>
      </p:sp>
      <p:sp>
        <p:nvSpPr>
          <p:cNvPr id="2" name="Subtitle 1"/>
          <p:cNvSpPr>
            <a:spLocks noGrp="1"/>
          </p:cNvSpPr>
          <p:nvPr>
            <p:ph type="subTitle" idx="1"/>
          </p:nvPr>
        </p:nvSpPr>
        <p:spPr/>
        <p:txBody>
          <a:bodyPr/>
          <a:lstStyle/>
          <a:p>
            <a:pPr eaLnBrk="1" hangingPunct="1">
              <a:defRPr/>
            </a:pPr>
            <a:r>
              <a:rPr lang="en-US" sz="4400" dirty="0"/>
              <a:t>Small Business Opportunity Forum </a:t>
            </a:r>
            <a:endParaRPr lang="en-US" sz="4400" dirty="0" smtClean="0"/>
          </a:p>
        </p:txBody>
      </p:sp>
    </p:spTree>
    <p:extLst>
      <p:ext uri="{BB962C8B-B14F-4D97-AF65-F5344CB8AC3E}">
        <p14:creationId xmlns:p14="http://schemas.microsoft.com/office/powerpoint/2010/main" val="381503536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4285"/>
            <a:ext cx="10972800" cy="1143000"/>
          </a:xfrm>
        </p:spPr>
        <p:txBody>
          <a:bodyPr/>
          <a:lstStyle/>
          <a:p>
            <a:r>
              <a:rPr lang="en-US" b="1" u="sng" dirty="0" smtClean="0"/>
              <a:t>Premier Health Mission</a:t>
            </a:r>
            <a:endParaRPr lang="en-US" b="1" u="sng" dirty="0"/>
          </a:p>
        </p:txBody>
      </p:sp>
      <p:sp>
        <p:nvSpPr>
          <p:cNvPr id="3" name="Content Placeholder 2"/>
          <p:cNvSpPr>
            <a:spLocks noGrp="1"/>
          </p:cNvSpPr>
          <p:nvPr>
            <p:ph idx="1"/>
          </p:nvPr>
        </p:nvSpPr>
        <p:spPr>
          <a:xfrm>
            <a:off x="609600" y="960687"/>
            <a:ext cx="10972800" cy="2013247"/>
          </a:xfrm>
        </p:spPr>
        <p:txBody>
          <a:bodyPr/>
          <a:lstStyle/>
          <a:p>
            <a:r>
              <a:rPr lang="en-US" dirty="0" smtClean="0"/>
              <a:t>We will build healthier communities with others who are committed to providing </a:t>
            </a:r>
            <a:r>
              <a:rPr lang="en-US" i="1" u="sng" dirty="0" smtClean="0"/>
              <a:t>high-quality/cost-competitive</a:t>
            </a:r>
            <a:r>
              <a:rPr lang="en-US" i="1" dirty="0" smtClean="0"/>
              <a:t> </a:t>
            </a:r>
            <a:r>
              <a:rPr lang="en-US" dirty="0" smtClean="0"/>
              <a:t>healthcare services. </a:t>
            </a:r>
            <a:endParaRPr lang="en-US" dirty="0"/>
          </a:p>
        </p:txBody>
      </p:sp>
      <p:sp>
        <p:nvSpPr>
          <p:cNvPr id="5" name="Title 1"/>
          <p:cNvSpPr txBox="1">
            <a:spLocks/>
          </p:cNvSpPr>
          <p:nvPr/>
        </p:nvSpPr>
        <p:spPr bwMode="auto">
          <a:xfrm>
            <a:off x="609600" y="248789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000">
                <a:solidFill>
                  <a:srgbClr val="0064B9"/>
                </a:solidFill>
                <a:latin typeface="+mj-lt"/>
                <a:ea typeface="+mj-ea"/>
                <a:cs typeface="+mj-cs"/>
              </a:defRPr>
            </a:lvl1pPr>
            <a:lvl2pPr algn="l" rtl="0" eaLnBrk="0" fontAlgn="base" hangingPunct="0">
              <a:spcBef>
                <a:spcPct val="0"/>
              </a:spcBef>
              <a:spcAft>
                <a:spcPct val="0"/>
              </a:spcAft>
              <a:defRPr sz="4000">
                <a:solidFill>
                  <a:srgbClr val="0064B9"/>
                </a:solidFill>
                <a:latin typeface="Trebuchet MS" charset="0"/>
                <a:ea typeface="ＭＳ Ｐゴシック" charset="0"/>
                <a:cs typeface="Arial" charset="0"/>
              </a:defRPr>
            </a:lvl2pPr>
            <a:lvl3pPr algn="l" rtl="0" eaLnBrk="0" fontAlgn="base" hangingPunct="0">
              <a:spcBef>
                <a:spcPct val="0"/>
              </a:spcBef>
              <a:spcAft>
                <a:spcPct val="0"/>
              </a:spcAft>
              <a:defRPr sz="4000">
                <a:solidFill>
                  <a:srgbClr val="0064B9"/>
                </a:solidFill>
                <a:latin typeface="Trebuchet MS" charset="0"/>
                <a:ea typeface="ＭＳ Ｐゴシック" charset="0"/>
                <a:cs typeface="Arial" charset="0"/>
              </a:defRPr>
            </a:lvl3pPr>
            <a:lvl4pPr algn="l" rtl="0" eaLnBrk="0" fontAlgn="base" hangingPunct="0">
              <a:spcBef>
                <a:spcPct val="0"/>
              </a:spcBef>
              <a:spcAft>
                <a:spcPct val="0"/>
              </a:spcAft>
              <a:defRPr sz="4000">
                <a:solidFill>
                  <a:srgbClr val="0064B9"/>
                </a:solidFill>
                <a:latin typeface="Trebuchet MS" charset="0"/>
                <a:ea typeface="ＭＳ Ｐゴシック" charset="0"/>
                <a:cs typeface="Arial" charset="0"/>
              </a:defRPr>
            </a:lvl4pPr>
            <a:lvl5pPr algn="l" rtl="0" eaLnBrk="0" fontAlgn="base" hangingPunct="0">
              <a:spcBef>
                <a:spcPct val="0"/>
              </a:spcBef>
              <a:spcAft>
                <a:spcPct val="0"/>
              </a:spcAft>
              <a:defRPr sz="4000">
                <a:solidFill>
                  <a:srgbClr val="0064B9"/>
                </a:solidFill>
                <a:latin typeface="Trebuchet MS" charset="0"/>
                <a:ea typeface="ＭＳ Ｐゴシック" charset="0"/>
                <a:cs typeface="Arial" charset="0"/>
              </a:defRPr>
            </a:lvl5pPr>
            <a:lvl6pPr marL="457200" algn="l" rtl="0" fontAlgn="base">
              <a:spcBef>
                <a:spcPct val="0"/>
              </a:spcBef>
              <a:spcAft>
                <a:spcPct val="0"/>
              </a:spcAft>
              <a:defRPr sz="4000">
                <a:solidFill>
                  <a:srgbClr val="0064B9"/>
                </a:solidFill>
                <a:latin typeface="Trebuchet MS" charset="0"/>
                <a:ea typeface="ＭＳ Ｐゴシック" charset="0"/>
                <a:cs typeface="Arial" charset="0"/>
              </a:defRPr>
            </a:lvl6pPr>
            <a:lvl7pPr marL="914400" algn="l" rtl="0" fontAlgn="base">
              <a:spcBef>
                <a:spcPct val="0"/>
              </a:spcBef>
              <a:spcAft>
                <a:spcPct val="0"/>
              </a:spcAft>
              <a:defRPr sz="4000">
                <a:solidFill>
                  <a:srgbClr val="0064B9"/>
                </a:solidFill>
                <a:latin typeface="Trebuchet MS" charset="0"/>
                <a:ea typeface="ＭＳ Ｐゴシック" charset="0"/>
                <a:cs typeface="Arial" charset="0"/>
              </a:defRPr>
            </a:lvl7pPr>
            <a:lvl8pPr marL="1371600" algn="l" rtl="0" fontAlgn="base">
              <a:spcBef>
                <a:spcPct val="0"/>
              </a:spcBef>
              <a:spcAft>
                <a:spcPct val="0"/>
              </a:spcAft>
              <a:defRPr sz="4000">
                <a:solidFill>
                  <a:srgbClr val="0064B9"/>
                </a:solidFill>
                <a:latin typeface="Trebuchet MS" charset="0"/>
                <a:ea typeface="ＭＳ Ｐゴシック" charset="0"/>
                <a:cs typeface="Arial" charset="0"/>
              </a:defRPr>
            </a:lvl8pPr>
            <a:lvl9pPr marL="1828800" algn="l" rtl="0" fontAlgn="base">
              <a:spcBef>
                <a:spcPct val="0"/>
              </a:spcBef>
              <a:spcAft>
                <a:spcPct val="0"/>
              </a:spcAft>
              <a:defRPr sz="4000">
                <a:solidFill>
                  <a:srgbClr val="0064B9"/>
                </a:solidFill>
                <a:latin typeface="Trebuchet MS" charset="0"/>
                <a:ea typeface="ＭＳ Ｐゴシック" charset="0"/>
                <a:cs typeface="Arial" charset="0"/>
              </a:defRPr>
            </a:lvl9pPr>
          </a:lstStyle>
          <a:p>
            <a:r>
              <a:rPr lang="en-US" b="1" u="sng" kern="0" dirty="0" smtClean="0"/>
              <a:t>Premier Health Vision</a:t>
            </a:r>
            <a:endParaRPr lang="en-US" b="1" u="sng" kern="0" dirty="0"/>
          </a:p>
        </p:txBody>
      </p:sp>
      <p:sp>
        <p:nvSpPr>
          <p:cNvPr id="6" name="Content Placeholder 2"/>
          <p:cNvSpPr txBox="1">
            <a:spLocks/>
          </p:cNvSpPr>
          <p:nvPr/>
        </p:nvSpPr>
        <p:spPr bwMode="auto">
          <a:xfrm>
            <a:off x="611063" y="3526053"/>
            <a:ext cx="10972800" cy="20132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0064B9"/>
              </a:buClr>
              <a:buFont typeface="Times" pitchFamily="-84" charset="0"/>
              <a:buChar char="•"/>
              <a:defRPr sz="3200">
                <a:solidFill>
                  <a:srgbClr val="0064B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a:solidFill>
                  <a:schemeClr val="tx1"/>
                </a:solidFill>
                <a:latin typeface="+mn-lt"/>
                <a:ea typeface="Arial" charset="0"/>
                <a:cs typeface="+mn-cs"/>
              </a:defRPr>
            </a:lvl2pPr>
            <a:lvl3pPr marL="1143000" indent="-228600" algn="l" rtl="0" eaLnBrk="0" fontAlgn="base" hangingPunct="0">
              <a:spcBef>
                <a:spcPct val="20000"/>
              </a:spcBef>
              <a:spcAft>
                <a:spcPct val="0"/>
              </a:spcAft>
              <a:buChar char="•"/>
              <a:defRPr sz="2400">
                <a:solidFill>
                  <a:schemeClr val="tx1"/>
                </a:solidFill>
                <a:latin typeface="+mn-lt"/>
                <a:ea typeface="Arial" charset="0"/>
                <a:cs typeface="+mn-cs"/>
              </a:defRPr>
            </a:lvl3pPr>
            <a:lvl4pPr marL="1600200" indent="-228600" algn="l" rtl="0" eaLnBrk="0" fontAlgn="base" hangingPunct="0">
              <a:spcBef>
                <a:spcPct val="20000"/>
              </a:spcBef>
              <a:spcAft>
                <a:spcPct val="0"/>
              </a:spcAft>
              <a:buChar char="–"/>
              <a:defRPr sz="2000">
                <a:solidFill>
                  <a:schemeClr val="tx2"/>
                </a:solidFill>
                <a:latin typeface="+mn-lt"/>
                <a:ea typeface="Arial" charset="0"/>
                <a:cs typeface="+mn-cs"/>
              </a:defRPr>
            </a:lvl4pPr>
            <a:lvl5pPr marL="2057400" indent="-228600" algn="l" rtl="0" eaLnBrk="0" fontAlgn="base" hangingPunct="0">
              <a:spcBef>
                <a:spcPct val="20000"/>
              </a:spcBef>
              <a:spcAft>
                <a:spcPct val="0"/>
              </a:spcAft>
              <a:buChar char="»"/>
              <a:defRPr sz="2000">
                <a:solidFill>
                  <a:schemeClr val="tx2"/>
                </a:solidFill>
                <a:latin typeface="+mn-lt"/>
                <a:ea typeface="Arial" charset="0"/>
                <a:cs typeface="+mn-cs"/>
              </a:defRPr>
            </a:lvl5pPr>
            <a:lvl6pPr marL="2514600" indent="-228600" algn="l" rtl="0" fontAlgn="base">
              <a:spcBef>
                <a:spcPct val="20000"/>
              </a:spcBef>
              <a:spcAft>
                <a:spcPct val="0"/>
              </a:spcAft>
              <a:buChar char="»"/>
              <a:defRPr sz="2000">
                <a:solidFill>
                  <a:schemeClr val="tx2"/>
                </a:solidFill>
                <a:latin typeface="+mn-lt"/>
                <a:ea typeface="Arial" charset="0"/>
                <a:cs typeface="+mn-cs"/>
              </a:defRPr>
            </a:lvl6pPr>
            <a:lvl7pPr marL="2971800" indent="-228600" algn="l" rtl="0" fontAlgn="base">
              <a:spcBef>
                <a:spcPct val="20000"/>
              </a:spcBef>
              <a:spcAft>
                <a:spcPct val="0"/>
              </a:spcAft>
              <a:buChar char="»"/>
              <a:defRPr sz="2000">
                <a:solidFill>
                  <a:schemeClr val="tx2"/>
                </a:solidFill>
                <a:latin typeface="+mn-lt"/>
                <a:ea typeface="Arial" charset="0"/>
                <a:cs typeface="+mn-cs"/>
              </a:defRPr>
            </a:lvl7pPr>
            <a:lvl8pPr marL="3429000" indent="-228600" algn="l" rtl="0" fontAlgn="base">
              <a:spcBef>
                <a:spcPct val="20000"/>
              </a:spcBef>
              <a:spcAft>
                <a:spcPct val="0"/>
              </a:spcAft>
              <a:buChar char="»"/>
              <a:defRPr sz="2000">
                <a:solidFill>
                  <a:schemeClr val="tx2"/>
                </a:solidFill>
                <a:latin typeface="+mn-lt"/>
                <a:ea typeface="Arial" charset="0"/>
                <a:cs typeface="+mn-cs"/>
              </a:defRPr>
            </a:lvl8pPr>
            <a:lvl9pPr marL="3886200" indent="-228600" algn="l" rtl="0" fontAlgn="base">
              <a:spcBef>
                <a:spcPct val="20000"/>
              </a:spcBef>
              <a:spcAft>
                <a:spcPct val="0"/>
              </a:spcAft>
              <a:buChar char="»"/>
              <a:defRPr sz="2000">
                <a:solidFill>
                  <a:schemeClr val="tx2"/>
                </a:solidFill>
                <a:latin typeface="+mn-lt"/>
                <a:ea typeface="Arial" charset="0"/>
                <a:cs typeface="+mn-cs"/>
              </a:defRPr>
            </a:lvl9pPr>
          </a:lstStyle>
          <a:p>
            <a:r>
              <a:rPr lang="en-US" kern="0" dirty="0"/>
              <a:t>Patients, physicians, and employees will choose Premier Health over any other health care provider in Southwestern Ohio. We will earn their choice, and grow our market leadership by anticipating their needs and exceeding their expectations</a:t>
            </a:r>
            <a:r>
              <a:rPr lang="en-US" kern="0" dirty="0" smtClean="0"/>
              <a:t>.</a:t>
            </a:r>
            <a:endParaRPr lang="en-US" kern="0" dirty="0"/>
          </a:p>
        </p:txBody>
      </p:sp>
    </p:spTree>
    <p:extLst>
      <p:ext uri="{BB962C8B-B14F-4D97-AF65-F5344CB8AC3E}">
        <p14:creationId xmlns:p14="http://schemas.microsoft.com/office/powerpoint/2010/main" val="245627399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 Responsibilities </a:t>
            </a:r>
            <a:r>
              <a:rPr lang="en-US" dirty="0"/>
              <a:t>E</a:t>
            </a:r>
            <a:r>
              <a:rPr lang="en-US" dirty="0" smtClean="0"/>
              <a:t>volve Around:</a:t>
            </a:r>
            <a:endParaRPr lang="en-US" dirty="0"/>
          </a:p>
        </p:txBody>
      </p:sp>
      <p:sp>
        <p:nvSpPr>
          <p:cNvPr id="3" name="Content Placeholder 2"/>
          <p:cNvSpPr>
            <a:spLocks noGrp="1"/>
          </p:cNvSpPr>
          <p:nvPr>
            <p:ph idx="1"/>
          </p:nvPr>
        </p:nvSpPr>
        <p:spPr/>
        <p:txBody>
          <a:bodyPr/>
          <a:lstStyle/>
          <a:p>
            <a:r>
              <a:rPr lang="en-US" dirty="0" smtClean="0"/>
              <a:t>Cultural Competence</a:t>
            </a:r>
          </a:p>
          <a:p>
            <a:r>
              <a:rPr lang="en-US" dirty="0" smtClean="0"/>
              <a:t>Community Engagement</a:t>
            </a:r>
          </a:p>
          <a:p>
            <a:r>
              <a:rPr lang="en-US" dirty="0" smtClean="0"/>
              <a:t>Workforce Diversity</a:t>
            </a:r>
          </a:p>
          <a:p>
            <a:r>
              <a:rPr lang="en-US" dirty="0" smtClean="0"/>
              <a:t>Supplier Diversity</a:t>
            </a:r>
          </a:p>
        </p:txBody>
      </p:sp>
    </p:spTree>
    <p:extLst>
      <p:ext uri="{BB962C8B-B14F-4D97-AF65-F5344CB8AC3E}">
        <p14:creationId xmlns:p14="http://schemas.microsoft.com/office/powerpoint/2010/main" val="142288428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Different ways you can contract with Premier</a:t>
            </a:r>
          </a:p>
        </p:txBody>
      </p:sp>
      <p:sp>
        <p:nvSpPr>
          <p:cNvPr id="3" name="Content Placeholder 2"/>
          <p:cNvSpPr>
            <a:spLocks noGrp="1"/>
          </p:cNvSpPr>
          <p:nvPr>
            <p:ph idx="1"/>
          </p:nvPr>
        </p:nvSpPr>
        <p:spPr/>
        <p:txBody>
          <a:bodyPr/>
          <a:lstStyle/>
          <a:p>
            <a:r>
              <a:rPr lang="en-US" dirty="0" smtClean="0"/>
              <a:t>Direct</a:t>
            </a:r>
          </a:p>
          <a:p>
            <a:pPr lvl="1"/>
            <a:r>
              <a:rPr lang="en-US" dirty="0" smtClean="0"/>
              <a:t>Smaller projects</a:t>
            </a:r>
          </a:p>
          <a:p>
            <a:pPr lvl="1"/>
            <a:r>
              <a:rPr lang="en-US" dirty="0" smtClean="0"/>
              <a:t>GPO</a:t>
            </a:r>
          </a:p>
          <a:p>
            <a:r>
              <a:rPr lang="en-US" dirty="0" smtClean="0"/>
              <a:t>Non-Direct</a:t>
            </a:r>
          </a:p>
          <a:p>
            <a:pPr lvl="1"/>
            <a:r>
              <a:rPr lang="en-US" dirty="0" smtClean="0"/>
              <a:t>Working in teaming agreements</a:t>
            </a:r>
          </a:p>
          <a:p>
            <a:pPr lvl="1"/>
            <a:r>
              <a:rPr lang="en-US" dirty="0" smtClean="0"/>
              <a:t>Joint Ventures</a:t>
            </a:r>
          </a:p>
          <a:p>
            <a:pPr lvl="1"/>
            <a:r>
              <a:rPr lang="en-US" dirty="0" smtClean="0"/>
              <a:t>Work as tier 2 (i.e., Ferguson, TPMG)</a:t>
            </a:r>
          </a:p>
          <a:p>
            <a:pPr marL="457200" lvl="1" indent="0">
              <a:buNone/>
            </a:pPr>
            <a:endParaRPr lang="en-US" dirty="0"/>
          </a:p>
        </p:txBody>
      </p:sp>
    </p:spTree>
    <p:extLst>
      <p:ext uri="{BB962C8B-B14F-4D97-AF65-F5344CB8AC3E}">
        <p14:creationId xmlns:p14="http://schemas.microsoft.com/office/powerpoint/2010/main" val="162764177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you need to know about healthcare to be successful with </a:t>
            </a:r>
            <a:r>
              <a:rPr lang="en-US" dirty="0" smtClean="0"/>
              <a:t>Premier:</a:t>
            </a:r>
            <a:endParaRPr lang="en-US" dirty="0"/>
          </a:p>
        </p:txBody>
      </p:sp>
      <p:sp>
        <p:nvSpPr>
          <p:cNvPr id="3" name="Content Placeholder 2"/>
          <p:cNvSpPr>
            <a:spLocks noGrp="1"/>
          </p:cNvSpPr>
          <p:nvPr>
            <p:ph idx="1"/>
          </p:nvPr>
        </p:nvSpPr>
        <p:spPr/>
        <p:txBody>
          <a:bodyPr/>
          <a:lstStyle/>
          <a:p>
            <a:r>
              <a:rPr lang="en-US" dirty="0" smtClean="0">
                <a:hlinkClick r:id="rId3"/>
              </a:rPr>
              <a:t>Who we serve</a:t>
            </a:r>
            <a:endParaRPr lang="en-US" dirty="0" smtClean="0"/>
          </a:p>
          <a:p>
            <a:r>
              <a:rPr lang="en-US" dirty="0" smtClean="0"/>
              <a:t>Professionalism is a must</a:t>
            </a:r>
          </a:p>
          <a:p>
            <a:r>
              <a:rPr lang="en-US" dirty="0" smtClean="0"/>
              <a:t>Hospital site vs. Physician office</a:t>
            </a:r>
          </a:p>
          <a:p>
            <a:r>
              <a:rPr lang="en-US" dirty="0" smtClean="0"/>
              <a:t>CMS (Centers for Medicare/</a:t>
            </a:r>
            <a:r>
              <a:rPr lang="en-US" dirty="0" err="1" smtClean="0"/>
              <a:t>Medicade</a:t>
            </a:r>
            <a:r>
              <a:rPr lang="en-US" dirty="0" smtClean="0"/>
              <a:t> Services)</a:t>
            </a:r>
          </a:p>
          <a:p>
            <a:r>
              <a:rPr lang="en-US" dirty="0" smtClean="0"/>
              <a:t>Joint Commission</a:t>
            </a:r>
            <a:endParaRPr lang="en-US" dirty="0"/>
          </a:p>
        </p:txBody>
      </p:sp>
    </p:spTree>
    <p:extLst>
      <p:ext uri="{BB962C8B-B14F-4D97-AF65-F5344CB8AC3E}">
        <p14:creationId xmlns:p14="http://schemas.microsoft.com/office/powerpoint/2010/main" val="23410912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tools you’ll need </a:t>
            </a:r>
            <a:r>
              <a:rPr lang="en-US" dirty="0" smtClean="0"/>
              <a:t>to </a:t>
            </a:r>
            <a:r>
              <a:rPr lang="en-US" dirty="0"/>
              <a:t>be successful with Premier </a:t>
            </a:r>
            <a:r>
              <a:rPr lang="en-US" dirty="0" smtClean="0"/>
              <a:t>Health:</a:t>
            </a:r>
            <a:endParaRPr lang="en-US" dirty="0"/>
          </a:p>
        </p:txBody>
      </p:sp>
      <p:sp>
        <p:nvSpPr>
          <p:cNvPr id="3" name="Content Placeholder 2"/>
          <p:cNvSpPr>
            <a:spLocks noGrp="1"/>
          </p:cNvSpPr>
          <p:nvPr>
            <p:ph idx="1"/>
          </p:nvPr>
        </p:nvSpPr>
        <p:spPr>
          <a:xfrm>
            <a:off x="609600" y="1447800"/>
            <a:ext cx="11516882" cy="4679536"/>
          </a:xfrm>
        </p:spPr>
        <p:txBody>
          <a:bodyPr/>
          <a:lstStyle/>
          <a:p>
            <a:r>
              <a:rPr lang="en-US" dirty="0" smtClean="0"/>
              <a:t>Certification</a:t>
            </a:r>
          </a:p>
          <a:p>
            <a:r>
              <a:rPr lang="en-US" dirty="0" smtClean="0"/>
              <a:t>Presentation Preparation</a:t>
            </a:r>
          </a:p>
          <a:p>
            <a:r>
              <a:rPr lang="en-US" dirty="0" smtClean="0"/>
              <a:t>Engagement level </a:t>
            </a:r>
          </a:p>
          <a:p>
            <a:r>
              <a:rPr lang="en-US" i="1" dirty="0" smtClean="0"/>
              <a:t>“Don’t bite off more than you can chew”</a:t>
            </a:r>
          </a:p>
          <a:p>
            <a:r>
              <a:rPr lang="en-US" dirty="0"/>
              <a:t>Professionalism</a:t>
            </a:r>
          </a:p>
          <a:p>
            <a:r>
              <a:rPr lang="en-US" dirty="0"/>
              <a:t>Infection Control</a:t>
            </a:r>
          </a:p>
          <a:p>
            <a:r>
              <a:rPr lang="en-US" dirty="0"/>
              <a:t>Understanding payment arrangement</a:t>
            </a:r>
          </a:p>
          <a:p>
            <a:r>
              <a:rPr lang="en-US" dirty="0"/>
              <a:t>Right team on the job</a:t>
            </a:r>
          </a:p>
          <a:p>
            <a:endParaRPr lang="en-US" i="1" dirty="0" smtClean="0"/>
          </a:p>
          <a:p>
            <a:endParaRPr lang="en-US" dirty="0"/>
          </a:p>
          <a:p>
            <a:pPr marL="0" indent="0">
              <a:buNone/>
            </a:pPr>
            <a:endParaRPr lang="en-US" dirty="0"/>
          </a:p>
        </p:txBody>
      </p:sp>
    </p:spTree>
    <p:extLst>
      <p:ext uri="{BB962C8B-B14F-4D97-AF65-F5344CB8AC3E}">
        <p14:creationId xmlns:p14="http://schemas.microsoft.com/office/powerpoint/2010/main" val="280231239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for Premier Health</a:t>
            </a:r>
            <a:endParaRPr lang="en-US" dirty="0"/>
          </a:p>
        </p:txBody>
      </p:sp>
      <p:sp>
        <p:nvSpPr>
          <p:cNvPr id="3" name="Content Placeholder 2"/>
          <p:cNvSpPr>
            <a:spLocks noGrp="1"/>
          </p:cNvSpPr>
          <p:nvPr>
            <p:ph idx="1"/>
          </p:nvPr>
        </p:nvSpPr>
        <p:spPr>
          <a:xfrm>
            <a:off x="609600" y="1396524"/>
            <a:ext cx="5722834" cy="4343400"/>
          </a:xfrm>
        </p:spPr>
        <p:txBody>
          <a:bodyPr>
            <a:normAutofit fontScale="92500" lnSpcReduction="10000"/>
          </a:bodyPr>
          <a:lstStyle/>
          <a:p>
            <a:pPr marL="0" indent="0">
              <a:buNone/>
            </a:pPr>
            <a:r>
              <a:rPr lang="en-US" dirty="0" smtClean="0"/>
              <a:t>Adrian </a:t>
            </a:r>
            <a:r>
              <a:rPr lang="en-US" dirty="0"/>
              <a:t>Taylor</a:t>
            </a:r>
          </a:p>
          <a:p>
            <a:pPr marL="0" indent="0">
              <a:buNone/>
            </a:pPr>
            <a:r>
              <a:rPr lang="en-US" dirty="0"/>
              <a:t>Director of Diversity</a:t>
            </a:r>
          </a:p>
          <a:p>
            <a:pPr marL="0" indent="0">
              <a:buNone/>
            </a:pPr>
            <a:r>
              <a:rPr lang="en-US" dirty="0">
                <a:hlinkClick r:id="rId3"/>
              </a:rPr>
              <a:t>ataylor@PremierHealth.com</a:t>
            </a:r>
            <a:endParaRPr lang="en-US" dirty="0"/>
          </a:p>
          <a:p>
            <a:pPr marL="0" indent="0">
              <a:buNone/>
            </a:pPr>
            <a:r>
              <a:rPr lang="en-US" dirty="0" smtClean="0"/>
              <a:t>937-499-5436</a:t>
            </a:r>
          </a:p>
          <a:p>
            <a:pPr marL="0" indent="0">
              <a:buNone/>
            </a:pPr>
            <a:endParaRPr lang="en-US" dirty="0" smtClean="0"/>
          </a:p>
          <a:p>
            <a:pPr marL="0" indent="0">
              <a:buNone/>
            </a:pPr>
            <a:r>
              <a:rPr lang="en-US" dirty="0" smtClean="0"/>
              <a:t>Chris </a:t>
            </a:r>
            <a:r>
              <a:rPr lang="en-US" dirty="0"/>
              <a:t>Green </a:t>
            </a:r>
            <a:endParaRPr lang="en-US" dirty="0" smtClean="0"/>
          </a:p>
          <a:p>
            <a:pPr marL="0" indent="0">
              <a:buNone/>
            </a:pPr>
            <a:r>
              <a:rPr lang="en-US" dirty="0" smtClean="0"/>
              <a:t>Sourcing Manager, Facilities &amp; Construction</a:t>
            </a:r>
          </a:p>
          <a:p>
            <a:pPr marL="0" indent="0">
              <a:buNone/>
            </a:pPr>
            <a:r>
              <a:rPr lang="en-US" dirty="0" smtClean="0">
                <a:hlinkClick r:id="rId4"/>
              </a:rPr>
              <a:t>csgreen@PremierHealth.com</a:t>
            </a:r>
            <a:endParaRPr lang="en-US" dirty="0" smtClean="0"/>
          </a:p>
          <a:p>
            <a:pPr marL="0" indent="0">
              <a:buNone/>
            </a:pPr>
            <a:r>
              <a:rPr lang="en-US" dirty="0" smtClean="0"/>
              <a:t>937-499-9736</a:t>
            </a:r>
          </a:p>
          <a:p>
            <a:pPr marL="0" indent="0">
              <a:buNone/>
            </a:pPr>
            <a:endParaRPr lang="en-US" dirty="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endParaRPr lang="en-US" dirty="0" smtClean="0"/>
          </a:p>
          <a:p>
            <a:endParaRPr lang="en-US" dirty="0"/>
          </a:p>
          <a:p>
            <a:endParaRPr lang="en-US" dirty="0"/>
          </a:p>
        </p:txBody>
      </p:sp>
      <p:sp>
        <p:nvSpPr>
          <p:cNvPr id="4" name="Content Placeholder 2"/>
          <p:cNvSpPr txBox="1">
            <a:spLocks/>
          </p:cNvSpPr>
          <p:nvPr/>
        </p:nvSpPr>
        <p:spPr bwMode="auto">
          <a:xfrm>
            <a:off x="6469166" y="1378006"/>
            <a:ext cx="5722834"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smtClean="0"/>
              <a:t>Krista Nessler</a:t>
            </a:r>
          </a:p>
          <a:p>
            <a:pPr marL="0" indent="0">
              <a:buFont typeface="Arial" panose="020B0604020202020204" pitchFamily="34" charset="0"/>
              <a:buNone/>
            </a:pPr>
            <a:r>
              <a:rPr lang="en-US" dirty="0" smtClean="0"/>
              <a:t>Sourcing Manager</a:t>
            </a:r>
          </a:p>
          <a:p>
            <a:pPr marL="0" indent="0">
              <a:buFont typeface="Arial" panose="020B0604020202020204" pitchFamily="34" charset="0"/>
              <a:buNone/>
            </a:pPr>
            <a:r>
              <a:rPr lang="en-US" dirty="0" smtClean="0">
                <a:hlinkClick r:id="rId5"/>
              </a:rPr>
              <a:t>kdnessler@PremierHealth.com</a:t>
            </a:r>
            <a:endParaRPr lang="en-US" dirty="0" smtClean="0"/>
          </a:p>
          <a:p>
            <a:pPr marL="0" indent="0">
              <a:buFont typeface="Arial" panose="020B0604020202020204" pitchFamily="34" charset="0"/>
              <a:buNone/>
            </a:pPr>
            <a:r>
              <a:rPr lang="en-US" dirty="0" smtClean="0"/>
              <a:t>937-499-9106</a:t>
            </a:r>
          </a:p>
          <a:p>
            <a:pPr marL="0" indent="0">
              <a:buFont typeface="Arial" panose="020B0604020202020204" pitchFamily="34" charset="0"/>
              <a:buNone/>
            </a:pPr>
            <a:endParaRPr lang="en-US" dirty="0" smtClean="0"/>
          </a:p>
          <a:p>
            <a:pPr marL="0" indent="0">
              <a:buFont typeface="Arial" panose="020B0604020202020204" pitchFamily="34" charset="0"/>
              <a:buNone/>
            </a:pPr>
            <a:r>
              <a:rPr lang="en-US" dirty="0" smtClean="0"/>
              <a:t>Cindi </a:t>
            </a:r>
            <a:r>
              <a:rPr lang="en-US" dirty="0" err="1" smtClean="0"/>
              <a:t>Neanan</a:t>
            </a:r>
            <a:endParaRPr lang="en-US" dirty="0" smtClean="0"/>
          </a:p>
          <a:p>
            <a:pPr marL="0" indent="0">
              <a:buFont typeface="Arial" panose="020B0604020202020204" pitchFamily="34" charset="0"/>
              <a:buNone/>
            </a:pPr>
            <a:r>
              <a:rPr lang="en-US" dirty="0" smtClean="0"/>
              <a:t>Sourcing Manager</a:t>
            </a:r>
          </a:p>
          <a:p>
            <a:pPr marL="0" indent="0">
              <a:buNone/>
            </a:pPr>
            <a:r>
              <a:rPr lang="en-US" u="sng" dirty="0" smtClean="0">
                <a:hlinkClick r:id="rId6"/>
              </a:rPr>
              <a:t>csneanen@premierhealth.com</a:t>
            </a:r>
            <a:endParaRPr lang="en-US" u="sng" dirty="0" smtClean="0"/>
          </a:p>
          <a:p>
            <a:pPr marL="0" indent="0">
              <a:buNone/>
            </a:pPr>
            <a:r>
              <a:rPr lang="en-US" dirty="0" smtClean="0"/>
              <a:t>937-499-8422</a:t>
            </a:r>
          </a:p>
          <a:p>
            <a:pPr marL="0" indent="0">
              <a:buFont typeface="Arial" panose="020B0604020202020204" pitchFamily="34" charset="0"/>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09458951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G-MKT02517 GSH MASTER Template">
  <a:themeElements>
    <a:clrScheme name="G-MKT02517 GSH MASTER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MKT02517 GSH MASTER Template">
      <a:majorFont>
        <a:latin typeface="Trebuchet MS"/>
        <a:ea typeface="ＭＳ Ｐゴシック"/>
        <a:cs typeface="Arial"/>
      </a:majorFont>
      <a:minorFont>
        <a:latin typeface="Trebuchet MS"/>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cs typeface="Arial" charset="0"/>
          </a:defRPr>
        </a:defPPr>
      </a:lstStyle>
    </a:lnDef>
  </a:objectDefaults>
  <a:extraClrSchemeLst>
    <a:extraClrScheme>
      <a:clrScheme name="G-MKT02517 GSH MASTER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MKT02517 GSH MASTER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MKT02517 GSH MASTER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MKT02517 GSH MASTER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MKT02517 GSH MASTER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MKT02517 GSH MASTER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MKT02517 GSH MASTER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MKT02517 GSH MASTER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MKT02517 GSH MASTER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MKT02517 GSH MASTER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MKT02517 GSH MASTER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MKT02517 GSH MASTER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1437</TotalTime>
  <Words>222</Words>
  <Application>Microsoft Office PowerPoint</Application>
  <PresentationFormat>Widescreen</PresentationFormat>
  <Paragraphs>69</Paragraphs>
  <Slides>7</Slides>
  <Notes>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vt:i4>
      </vt:variant>
    </vt:vector>
  </HeadingPairs>
  <TitlesOfParts>
    <vt:vector size="15" baseType="lpstr">
      <vt:lpstr>ＭＳ Ｐゴシック</vt:lpstr>
      <vt:lpstr>Arial</vt:lpstr>
      <vt:lpstr>Calibri</vt:lpstr>
      <vt:lpstr>Calibri Light</vt:lpstr>
      <vt:lpstr>Times</vt:lpstr>
      <vt:lpstr>Trebuchet MS</vt:lpstr>
      <vt:lpstr>Office Theme</vt:lpstr>
      <vt:lpstr>2_G-MKT02517 GSH MASTER Template</vt:lpstr>
      <vt:lpstr>Adrian Taylor Director of Diversity</vt:lpstr>
      <vt:lpstr>Premier Health Mission</vt:lpstr>
      <vt:lpstr>My Responsibilities Evolve Around:</vt:lpstr>
      <vt:lpstr>Different ways you can contract with Premier</vt:lpstr>
      <vt:lpstr>What you need to know about healthcare to be successful with Premier:</vt:lpstr>
      <vt:lpstr>What tools you’ll need to be successful with Premier Health:</vt:lpstr>
      <vt:lpstr>Contact for Premier Health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Premier System Demographic Summary FYD Q3</dc:title>
  <dc:creator>Taylor, Adrian</dc:creator>
  <cp:lastModifiedBy>Taylor, Adrian</cp:lastModifiedBy>
  <cp:revision>45</cp:revision>
  <cp:lastPrinted>2016-02-25T19:24:46Z</cp:lastPrinted>
  <dcterms:created xsi:type="dcterms:W3CDTF">2015-12-10T21:16:39Z</dcterms:created>
  <dcterms:modified xsi:type="dcterms:W3CDTF">2016-02-25T19:37:26Z</dcterms:modified>
</cp:coreProperties>
</file>